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359" r:id="rId3"/>
    <p:sldId id="360" r:id="rId4"/>
    <p:sldId id="361" r:id="rId5"/>
    <p:sldId id="362" r:id="rId6"/>
    <p:sldId id="257" r:id="rId7"/>
    <p:sldId id="363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86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5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1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5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5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8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1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BA7FD7-A820-4C4C-BDB5-D291818E3E7A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F85C0EE-C145-46B2-80AE-88F754D5FA6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01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4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7FC3AE-F174-448B-93CB-DD7A2E54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60382"/>
            <a:ext cx="10058400" cy="38921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MPA Project – Image Morphing Using Delaunay Triangulation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(Submitted Dr. </a:t>
            </a:r>
            <a:r>
              <a:rPr lang="en-US" sz="3200" dirty="0" err="1">
                <a:solidFill>
                  <a:srgbClr val="FFFFFF"/>
                </a:solidFill>
              </a:rPr>
              <a:t>Anukriti</a:t>
            </a:r>
            <a:r>
              <a:rPr lang="en-US" sz="3200" dirty="0">
                <a:solidFill>
                  <a:srgbClr val="FFFFFF"/>
                </a:solidFill>
              </a:rPr>
              <a:t> Bansal)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6</a:t>
            </a:r>
            <a:r>
              <a:rPr lang="en-US" sz="3200" baseline="30000" dirty="0">
                <a:solidFill>
                  <a:srgbClr val="FFFFFF"/>
                </a:solidFill>
              </a:rPr>
              <a:t>th</a:t>
            </a:r>
            <a:r>
              <a:rPr lang="en-US" sz="3200" dirty="0">
                <a:solidFill>
                  <a:srgbClr val="FFFFFF"/>
                </a:solidFill>
              </a:rPr>
              <a:t> Semester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6F9F4-35FE-488C-8444-BAB7349F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					   By -	</a:t>
            </a:r>
            <a:r>
              <a:rPr lang="en-US" dirty="0" err="1">
                <a:solidFill>
                  <a:srgbClr val="FFFFFF"/>
                </a:solidFill>
              </a:rPr>
              <a:t>Rivanshu</a:t>
            </a:r>
            <a:r>
              <a:rPr lang="en-US" dirty="0">
                <a:solidFill>
                  <a:srgbClr val="FFFFFF"/>
                </a:solidFill>
              </a:rPr>
              <a:t> Goyal (17UCS132) 						Daksh Balyan (17UCS049)</a:t>
            </a:r>
          </a:p>
        </p:txBody>
      </p:sp>
    </p:spTree>
    <p:extLst>
      <p:ext uri="{BB962C8B-B14F-4D97-AF65-F5344CB8AC3E}">
        <p14:creationId xmlns:p14="http://schemas.microsoft.com/office/powerpoint/2010/main" val="1172226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676F6A-4E28-416B-A3BE-11AA0A0E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85E14D0-4C57-4889-992E-0A8BA28A7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54747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9C7502-A121-45FF-B935-C04F9808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14D29696-EEB3-4A84-924A-8F8D2D23D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95782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427193-5A25-484B-80AA-F728A07D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C54BB5B-92C2-44EE-B0F0-0D8970B83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163895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4CACD3-91DB-4BF5-94AA-865759516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3808ED5B-B448-494D-A8A0-4A9218B09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03092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669E84-A279-407B-97CA-C68D3275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874C955-CF09-476D-874E-8C5844A23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03799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8563D0-BE1B-4E1E-AB69-7CCBD5EE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35C799F7-4782-4A9A-A670-700626453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2604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55178B-DC4B-42A1-B484-0D2BEB8A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7" name="Picture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339CE9B9-F2B1-4FD6-8796-E9DC6D37C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58049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84051-524D-4132-B44E-983BA7CB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8A4A5A7-AC3B-473F-951C-2D4DC8CBE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874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B76E7-15BE-4E7C-8B5E-827487CF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 – Final Image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2FF5D21-6206-461C-9881-CCEB44F5E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9516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D83063-39E1-49AB-BE16-C012C8F3E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D896400-D6F7-4B72-84BF-9705940E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117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9F70FE-B216-465E-B517-30BFE72F9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08369C6-EC78-472F-9753-528537730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259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30A9D9-28F7-4F09-9928-7F90C2CB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 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7B7CD74-C0CA-4AA5-94EA-58D55B2C4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0689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B6A40D-08E4-478F-ACCD-798A0F4B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54932A1-37D5-4FB6-ABA7-4E4BAC06E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014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B57ADE-C46E-41A8-A09D-F318262E4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A47C13F-44E0-4FF3-980A-E8C59470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592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5D62B-C7AA-4DF6-86AF-C55E6984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73D3BB6-0D82-4283-980E-A7B87C5F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561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059797-6DE0-4C47-9E76-08A25E80E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D5072A7-9DC0-439C-B9C2-5FC58D75B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11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2B8778-C80D-4AE2-B9FA-6DF5BB900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17EE28C-48BE-42CC-BB48-95F8F33CE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2151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1BDFDD-AB0A-47F5-825A-1CCEB696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B93C5EE-3E40-4BAE-B0BC-FBAF064BB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919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41CA4-52D9-404D-B31F-202310FE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246" y="703173"/>
            <a:ext cx="4717260" cy="36377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“Clinton.jpg”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Starting Image </a:t>
            </a:r>
          </a:p>
        </p:txBody>
      </p:sp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C0F1487-19C2-4B62-A779-18434B99C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44" y="396696"/>
            <a:ext cx="5538355" cy="55383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4989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6102D8-0BC2-43A9-9BC2-68C26018E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986D070-14EB-4CCF-8D33-9E1F5329B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880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21A78E-05A6-40B6-8B09-F8B234D6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C8F68A1-BEBB-4821-9C3B-1A0A6DE68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0602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F528FE-9F8D-47F4-A797-62B030EBD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C81A775-FD3C-4E7C-A76E-E6E8D68C0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9040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05057D-8CB4-42AF-819F-3C60C3BE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654FC32-D154-4AFE-B403-0D0B31EBE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676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070C5A-3AE3-4C08-B16E-FCA01C1C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B962827-2CB3-431A-9589-F4FA0E8FC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2359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8B875F-590B-4E60-9092-4053A866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59FE537-24A9-4AF1-8F5D-08497A9C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5751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255AF-FF5C-4265-B9BC-37B5F954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8D236F2-2BA7-4966-BAD0-EC0454648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2693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D77919-63E8-4ADD-BEAA-C22B0BFB7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58C891B-3DAD-43EC-94EE-8D2D3249B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824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098254-1665-40CE-B6DC-FAED7395A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14F91-1754-47A9-8B57-6899E272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3315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B50AE4-CD01-4405-98F2-FACA76EC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016AB8B-0937-4AC6-A30F-447684D6E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9620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8559E-95BD-41D0-B477-50487E57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2718" y="257461"/>
            <a:ext cx="4655127" cy="37407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“Bush.jpg”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 Image</a:t>
            </a:r>
          </a:p>
        </p:txBody>
      </p:sp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344D5175-FD3E-4A23-8D6F-E33CD972C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58" y="284710"/>
            <a:ext cx="5775033" cy="577503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1895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215340-F29E-44A4-90A1-1937E5B1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FCC39D4-281F-4C48-9D7E-D28C38B53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6554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E7ECAD-EE00-42FA-B8AA-28F82BBE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5AC5950-DC59-4547-AFEB-20B5F9AF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1458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45A1AF-B8BF-4FDA-8A43-EEA5297E0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03E3530-0744-4C17-AA34-C867150EF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421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73C363-F6FF-4B3D-82E3-0D74B038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5C8504D-9928-414D-A302-44AE683B3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2326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F80774-89B5-4867-8FB3-D69BC476E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1F50DAC-7C2F-4F7C-BE34-660B3BC1E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8810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725FBF-C1D5-4DBE-99A4-9F4C6B85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4AFD2BD-D643-48CB-86FE-3CBD7C1D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3994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23EDC9-3317-4640-A244-E2235911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8F9E85B-73FF-4026-A327-624A15FC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501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20F646-9283-4346-887E-32C78B9F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E939636-FADD-4945-BE84-9664EB3B8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7372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F80E3-D540-4989-8576-2C8445FE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1EC5FA9-F8EF-414F-B90E-BF9069CD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5408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B17063-F453-4F74-9992-C0A42C4E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E7E4DC2-13E4-42A8-86C8-D6D9F070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96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E1AD4-02A2-41FC-AA73-15BCB897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991" y="731477"/>
            <a:ext cx="4487644" cy="35453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“Clinton.jpg” image with 3 control points</a:t>
            </a: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A19BD31-F28C-4D11-BFB9-3D4448C1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2" y="284710"/>
            <a:ext cx="5759569" cy="575956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9049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801C3-FC03-4A53-96AE-88BF3B17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3925BFF-448E-4666-8D6A-4BC4B27C7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2236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FE95CC-6000-4759-9B16-997F9488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64D743B-DA86-485E-AEBB-8222AC0E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6285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0F27A3-7BF6-4D2A-8F6E-B4A37541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5C12821-56A4-4216-B52C-7E5A85421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2611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44CB1C-3B0E-4CE4-9A08-30B9B6A4A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3A4184E-F7C2-4EEF-A8CE-47153C88D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8407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87823-9BDB-48C9-A5D4-8F64866D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E7691DA-BE40-440A-BA58-8E781A228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189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D97CDC-D942-4452-A2AC-CD958E6E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FE00F14-DEBF-4A2F-92B2-4E0E6DBE3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55506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D02D1-C65F-4726-B3E4-40C557D3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8502B13-973F-4090-B074-52A824C8A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2863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178B92-942B-4B18-A4C7-71CE837C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5596CC1-676B-4427-8168-159CB04E0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988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DD52F-88B2-47CC-A459-84FC3988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19592EB9-1C28-48A7-B62C-E7FF0B6AD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2613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2A8996-442A-4B7E-8C10-9272C5CB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840F5A3-EAFF-44C4-A0FF-7AB8F3094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945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C5884-7709-4B9C-85EE-1A58F440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36" y="602751"/>
            <a:ext cx="4269435" cy="37223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“Bush.jpg” image with 3 control points</a:t>
            </a:r>
          </a:p>
        </p:txBody>
      </p:sp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BC73150-AEF2-49D4-9468-3BD3E2985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22" y="297826"/>
            <a:ext cx="5780351" cy="578035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93233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AECB4C-4789-423E-986E-3FC22BBA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E973A88-3892-4215-B7C9-C36A99E5D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8094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2593A-DE98-4CC5-9C89-7DCCB3DD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70FA24B-3FE3-4CB8-8514-789039BD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0686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4C2200-7370-4481-BEBE-688DBED5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AE9A48E-110F-4A7E-9B58-DA7ED1319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5514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FDDF61-083D-4912-B94F-A65EC789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45FFC66-C8FE-43E5-8134-FA2D697A5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92361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A0332F-5214-42A6-894F-5CC56EDF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5E3389F-7961-401E-92AF-AC2342EFD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930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746C7D-009B-48D1-AF90-1532BE96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40EB901-8570-4E71-AC5E-CBD66399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1700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FBD27-20B7-4F61-AF4F-93C5A590E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41D4B69D-EF1A-49E2-B611-5B4D724BB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96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5F63C-3C5D-419B-81E2-6F2D03FBB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1B3C7930-AB74-45C6-9F00-D01D7170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0661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2CB127-99B4-4349-9BE8-4164E538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25CC251-C757-4495-BB11-3EDD6EED2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38036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50FEB0-2503-469A-B033-60C14530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F0EE705-B6B7-4DF9-A39F-E673CACFE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735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565047-F834-4207-AC89-97030473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712" y="515539"/>
            <a:ext cx="4186307" cy="38367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Clinton Image After Delaunay Triangulation</a:t>
            </a:r>
          </a:p>
        </p:txBody>
      </p:sp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F4109982-E9FD-451D-BADF-F6F5CD933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4" y="312302"/>
            <a:ext cx="5646801" cy="56468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322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608FD2-97BE-40F9-AEAE-2E8FCA3F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014FD54-CCD5-4399-BCA4-0DA7B2780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5510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D867F-B4E4-4A45-A00B-A058A137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1C4DE0D6-EB00-4E2C-9548-AD509C0F1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5180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2012BD-F3FF-435F-8271-2373B483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590471E-D037-411C-8627-9865F18D8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6894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325169-4340-4390-A1FD-46311989D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917D016-4F46-4DDE-BB64-B92C6B0E8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1740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0A20C-F627-4D84-8D73-A3744423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FE79202-0C71-42BD-AC79-5DFF879C9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4492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DBE168-853F-46B4-BDE7-F9F11FEC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49F442AA-FD32-4A23-B3DD-814270F46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3207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662B79-595D-4F27-B442-0E24763A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8DA2B76-3871-4441-9ADF-1905CD510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6238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9B9A7A-5566-4ED0-80D3-AC15C88C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74D4F17-35DC-4651-9545-D2E6ABD5E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07903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4E41CC-F410-4412-91E8-A0F716FD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4E58C3F8-2A59-454A-A1C0-157CB0A7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6276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B3BE79-07B5-4936-B5ED-2BD58AA66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08D8AC6-39B7-469F-ABAE-17A992178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691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630AA-9F71-471B-9E05-3A41CA37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284711"/>
            <a:ext cx="4042063" cy="404039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Bush Image After Delaunay Triangulation</a:t>
            </a:r>
          </a:p>
        </p:txBody>
      </p:sp>
      <p:pic>
        <p:nvPicPr>
          <p:cNvPr id="4" name="Picture 3" descr="A person wearing a red neck tie&#10;&#10;Description automatically generated">
            <a:extLst>
              <a:ext uri="{FF2B5EF4-FFF2-40B4-BE49-F238E27FC236}">
                <a16:creationId xmlns:a16="http://schemas.microsoft.com/office/drawing/2014/main" id="{95CAF5C2-BA1E-4761-8074-D2F38F4F3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86" y="315884"/>
            <a:ext cx="5726678" cy="57266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24224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062EE-3EC9-4415-8F4A-B90BEAE24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9AD389FE-0A76-429C-8630-2D1984EA3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92326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80ACE-20BF-4734-9810-B774BD20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B4EEC50-9793-4770-B032-41A27BBCF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8586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6E06ED-23C2-4EA5-BB5E-0DB74481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3164884-58C6-47ED-951C-82E6818EE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74810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50BD55-C5DA-423D-8585-4FE10493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5A0EE58-2586-46ED-AB40-34C306C7B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2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05082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903535-8E6F-4E97-8108-F0764FC5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22023FD-BB51-4C19-9EA2-6015D574B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978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082C3E-C8E5-48FB-99D8-A5F8BC54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3877B5A4-A072-4494-B44B-CE4B53107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6387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C50D6-DCB4-4B6F-B579-EDB400DD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815FC19-3C3B-4D50-8C86-D266808A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09558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3417C2-7962-45B6-96D8-DCA2830F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1505966A-A220-497C-819C-D0F197F26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26793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FC3CE8-993C-4F8B-8157-64CC0B7F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F5221A9-43B3-4634-A4BB-A61FD9A73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6533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0CE84-AA1A-4F6B-B9F4-AE307136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FBF071F-7CFF-409C-9A0C-8CBEF9C88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582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8B29FA-FCCF-4762-995A-E8BA8B25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 – Initial Image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1166543-80EF-43CB-8026-93555589F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20988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5DD77-87F1-4B0C-A313-6FB39F7C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97091-B56C-49E6-B49F-EE6028383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568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C15267-5E9F-427F-A982-393A4DB4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06DD114-3912-4FEB-8AC6-71B5871B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295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EC7374-AEC5-4A16-97FF-C3FC763C6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83A90C99-F2D9-46FD-8739-1222A7F65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54708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4D3083-54DD-4CC7-B8B1-C4F7715C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66E7BAB-4DF3-464F-944C-06776C60C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35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4A9B8E-63A5-4886-9C95-5E90DF47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6D72308-ECD6-4205-B73D-3F81037C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3717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F60A2E-C20C-4D42-93D5-1D7D49310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3F09035-6511-41F3-8728-CC8FE58E5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8697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1CD039-DF61-4FB4-98F8-80448C21F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4B27FAF-5C07-4E93-9A9B-27A70A64C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754394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A7355A-E4CC-48AC-AB8E-E9BB5827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5F90F2C-64A3-4766-9301-31A71B52A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41258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2C3E4-4121-4E45-A3AB-5F829E2D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C3F0305-6B10-4753-B74D-5F7F6CFCE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4431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523551-E538-443F-84E0-CE1B487F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E575E9F-E806-4EEF-B23F-A1FB4271C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010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523E1-FB10-4DEE-A967-A4BE8CE22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 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</a:t>
            </a: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2FD75B5-9180-4B28-9BD5-28C0EE0FE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8859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17613-9737-4E87-915C-D3C8F637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83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AE0F6B7-9AD6-4DE3-B01E-44CE9C685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64558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3C7D6-7547-4A25-8143-36AADC75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84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C538BC2-6A3B-4127-9D8B-0F5845405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09429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20EF74-6A91-410C-95D7-72FDE4E4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85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E2B7F069-D62E-42C7-B3C9-BD744886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7593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DC678D-F31F-4635-B4A6-2CFE9C16F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86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0AD4D50D-2A3F-432F-AF75-377F2498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20191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E9400F-6E3E-4E41-AB40-84CB641D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87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19023364-7727-4A07-BB35-B2A639E4B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03989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EAF762-810E-40BF-8C51-8795C45FF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88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161947A-A1A9-4AF5-84D7-F6BF0BD28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2058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60710B-BEC9-452C-A778-DC7A6BFCE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89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A2F3B74D-330F-481E-AA5B-0122A7B5B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025421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1C5E07-EABD-46D5-8AB7-5CF46DBE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90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AB02417-FE2C-482B-8661-109DA7217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04713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365123-6592-4B6B-9619-C1F1A06D1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91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9DDD30B-0C51-43E4-8650-222515193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2355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746F23-6A4C-4A1F-A0CE-A0C8537D5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750FE-9720-4023-A870-6ADFF53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92</a:t>
            </a:r>
            <a:r>
              <a:rPr lang="en-US" sz="66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nd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Frame</a:t>
            </a:r>
          </a:p>
        </p:txBody>
      </p:sp>
      <p:pic>
        <p:nvPicPr>
          <p:cNvPr id="5" name="Picture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3DB2BBA-DABD-492C-B6DF-D7132E43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E64E-CCE4-4F62-BB14-C7028756C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7CC7517-DC26-4B88-BF95-5D09F3E93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7C466A-2605-4E25-9E19-8E277E2E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79470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254</Words>
  <Application>Microsoft Office PowerPoint</Application>
  <PresentationFormat>Widescreen</PresentationFormat>
  <Paragraphs>108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0" baseType="lpstr">
      <vt:lpstr>Calibri</vt:lpstr>
      <vt:lpstr>Calibri Light</vt:lpstr>
      <vt:lpstr>Retrospect</vt:lpstr>
      <vt:lpstr>MPA Project – Image Morphing Using Delaunay Triangulation (Submitted Dr. Anukriti Bansal) 6th Semester</vt:lpstr>
      <vt:lpstr>“Clinton.jpg” Starting Image </vt:lpstr>
      <vt:lpstr>“Bush.jpg” Final Image</vt:lpstr>
      <vt:lpstr>“Clinton.jpg” image with 3 control points</vt:lpstr>
      <vt:lpstr>“Bush.jpg” image with 3 control points</vt:lpstr>
      <vt:lpstr>Clinton Image After Delaunay Triangulation</vt:lpstr>
      <vt:lpstr>Bush Image After Delaunay Triangulation</vt:lpstr>
      <vt:lpstr>1st Frame – Initial Image</vt:lpstr>
      <vt:lpstr>2nd Frame</vt:lpstr>
      <vt:lpstr>3rd Frame</vt:lpstr>
      <vt:lpstr>4th Frame</vt:lpstr>
      <vt:lpstr>5th Frame</vt:lpstr>
      <vt:lpstr>6th Frame</vt:lpstr>
      <vt:lpstr>7th Frame</vt:lpstr>
      <vt:lpstr>8th Frame</vt:lpstr>
      <vt:lpstr>9th Frame</vt:lpstr>
      <vt:lpstr>10th Frame</vt:lpstr>
      <vt:lpstr>11th Frame</vt:lpstr>
      <vt:lpstr>12th Frame</vt:lpstr>
      <vt:lpstr>13th Frame</vt:lpstr>
      <vt:lpstr>14th Frame</vt:lpstr>
      <vt:lpstr>15th Frame</vt:lpstr>
      <vt:lpstr>16th Frame</vt:lpstr>
      <vt:lpstr>17th Frame</vt:lpstr>
      <vt:lpstr>18th Frame</vt:lpstr>
      <vt:lpstr>19th Frame</vt:lpstr>
      <vt:lpstr>20th Frame</vt:lpstr>
      <vt:lpstr>21st Frame</vt:lpstr>
      <vt:lpstr>22nd Frame</vt:lpstr>
      <vt:lpstr>23rd Frame</vt:lpstr>
      <vt:lpstr>24th Frame</vt:lpstr>
      <vt:lpstr>25th Frame</vt:lpstr>
      <vt:lpstr>26th Frame</vt:lpstr>
      <vt:lpstr>27th Frame</vt:lpstr>
      <vt:lpstr>28th Frame</vt:lpstr>
      <vt:lpstr>29th Frame</vt:lpstr>
      <vt:lpstr>30th Frame</vt:lpstr>
      <vt:lpstr>31st Frame</vt:lpstr>
      <vt:lpstr>32nd Frame</vt:lpstr>
      <vt:lpstr>33rd Frame</vt:lpstr>
      <vt:lpstr>34th Frame</vt:lpstr>
      <vt:lpstr>35th Frame</vt:lpstr>
      <vt:lpstr>36th Frame</vt:lpstr>
      <vt:lpstr>37th Frame</vt:lpstr>
      <vt:lpstr>38th Frame</vt:lpstr>
      <vt:lpstr>39th Frame</vt:lpstr>
      <vt:lpstr>40th Frame</vt:lpstr>
      <vt:lpstr>41st Frame</vt:lpstr>
      <vt:lpstr>42nd Frame</vt:lpstr>
      <vt:lpstr>43rd Frame</vt:lpstr>
      <vt:lpstr>44th Frame</vt:lpstr>
      <vt:lpstr>45th Frame</vt:lpstr>
      <vt:lpstr>46th Frame</vt:lpstr>
      <vt:lpstr>47th Frame</vt:lpstr>
      <vt:lpstr>48th Frame</vt:lpstr>
      <vt:lpstr>49th Frame</vt:lpstr>
      <vt:lpstr>50th Frame</vt:lpstr>
      <vt:lpstr>51st Frame</vt:lpstr>
      <vt:lpstr>52nd Frame</vt:lpstr>
      <vt:lpstr>53rd Frame</vt:lpstr>
      <vt:lpstr>54th Frame</vt:lpstr>
      <vt:lpstr>55th Frame</vt:lpstr>
      <vt:lpstr>56th Frame</vt:lpstr>
      <vt:lpstr>57th Frame</vt:lpstr>
      <vt:lpstr>58th Frame</vt:lpstr>
      <vt:lpstr>59th Frame</vt:lpstr>
      <vt:lpstr>60th Frame</vt:lpstr>
      <vt:lpstr>61st Frame</vt:lpstr>
      <vt:lpstr>62nd Frame</vt:lpstr>
      <vt:lpstr>63rd Frame</vt:lpstr>
      <vt:lpstr>64th Frame</vt:lpstr>
      <vt:lpstr>65th Frame</vt:lpstr>
      <vt:lpstr>66th Frame</vt:lpstr>
      <vt:lpstr>67th Frame</vt:lpstr>
      <vt:lpstr>68th Frame</vt:lpstr>
      <vt:lpstr>69th Frame</vt:lpstr>
      <vt:lpstr>70th Frame</vt:lpstr>
      <vt:lpstr>71st Frame</vt:lpstr>
      <vt:lpstr>72nd Frame</vt:lpstr>
      <vt:lpstr>73rd Frame</vt:lpstr>
      <vt:lpstr>74th Frame</vt:lpstr>
      <vt:lpstr>75th Frame</vt:lpstr>
      <vt:lpstr>76th Frame</vt:lpstr>
      <vt:lpstr>77th Frame</vt:lpstr>
      <vt:lpstr>78th Frame</vt:lpstr>
      <vt:lpstr>79th Frame</vt:lpstr>
      <vt:lpstr>80th Frame</vt:lpstr>
      <vt:lpstr>81st Frame</vt:lpstr>
      <vt:lpstr>82nd Frame</vt:lpstr>
      <vt:lpstr>83rd Frame</vt:lpstr>
      <vt:lpstr>84th Frame</vt:lpstr>
      <vt:lpstr>85th Frame</vt:lpstr>
      <vt:lpstr>86th Frame</vt:lpstr>
      <vt:lpstr>87th Frame</vt:lpstr>
      <vt:lpstr>88th Frame</vt:lpstr>
      <vt:lpstr>89th Frame</vt:lpstr>
      <vt:lpstr>90th Frame</vt:lpstr>
      <vt:lpstr>91st Frame</vt:lpstr>
      <vt:lpstr>92nd Frame</vt:lpstr>
      <vt:lpstr>93rd Frame</vt:lpstr>
      <vt:lpstr>94th Frame</vt:lpstr>
      <vt:lpstr>95th Frame</vt:lpstr>
      <vt:lpstr>96th Frame</vt:lpstr>
      <vt:lpstr>97th Frame</vt:lpstr>
      <vt:lpstr>98th Frame</vt:lpstr>
      <vt:lpstr>99th Frame</vt:lpstr>
      <vt:lpstr>100th Frame – Final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MPA Project – Image Morphing Using Delaunay Triangulation (Submitted Dr. Anukriti Bansal) 6th Semester</dc:title>
  <dc:creator>Daksh Balyan</dc:creator>
  <cp:lastModifiedBy>Daksh Balyan</cp:lastModifiedBy>
  <cp:revision>3</cp:revision>
  <dcterms:created xsi:type="dcterms:W3CDTF">2020-04-24T16:52:54Z</dcterms:created>
  <dcterms:modified xsi:type="dcterms:W3CDTF">2020-04-24T17:39:52Z</dcterms:modified>
</cp:coreProperties>
</file>